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53561-4698-46AF-A422-60C9DA7428F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B88A-4136-4343-949E-089D8DDF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7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53561-4698-46AF-A422-60C9DA7428F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B88A-4136-4343-949E-089D8DDF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347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53561-4698-46AF-A422-60C9DA7428F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B88A-4136-4343-949E-089D8DDF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710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53561-4698-46AF-A422-60C9DA7428F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B88A-4136-4343-949E-089D8DDF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186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53561-4698-46AF-A422-60C9DA7428F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B88A-4136-4343-949E-089D8DDF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45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53561-4698-46AF-A422-60C9DA7428F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B88A-4136-4343-949E-089D8DDF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17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53561-4698-46AF-A422-60C9DA7428F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B88A-4136-4343-949E-089D8DDF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2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53561-4698-46AF-A422-60C9DA7428F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B88A-4136-4343-949E-089D8DDF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26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53561-4698-46AF-A422-60C9DA7428F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B88A-4136-4343-949E-089D8DDF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82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53561-4698-46AF-A422-60C9DA7428F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B88A-4136-4343-949E-089D8DDF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8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53561-4698-46AF-A422-60C9DA7428F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B88A-4136-4343-949E-089D8DDF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18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53561-4698-46AF-A422-60C9DA7428F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1B88A-4136-4343-949E-089D8DDF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6992471" cy="533058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396127" y="2143775"/>
            <a:ext cx="1008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OXYGEN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39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6992471" cy="5330584"/>
          </a:xfrm>
          <a:prstGeom prst="rect">
            <a:avLst/>
          </a:prstGeom>
        </p:spPr>
      </p:pic>
      <p:pic>
        <p:nvPicPr>
          <p:cNvPr id="3" name="Content Placeholder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92" r="8177"/>
          <a:stretch/>
        </p:blipFill>
        <p:spPr>
          <a:xfrm>
            <a:off x="0" y="0"/>
            <a:ext cx="1331259" cy="5446059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  <p:sp>
        <p:nvSpPr>
          <p:cNvPr id="5" name="TextBox 4"/>
          <p:cNvSpPr txBox="1"/>
          <p:nvPr/>
        </p:nvSpPr>
        <p:spPr>
          <a:xfrm>
            <a:off x="3396127" y="2143775"/>
            <a:ext cx="1008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OXYGEN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05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6992471" cy="5330584"/>
          </a:xfrm>
          <a:prstGeom prst="rect">
            <a:avLst/>
          </a:prstGeom>
        </p:spPr>
      </p:pic>
      <p:pic>
        <p:nvPicPr>
          <p:cNvPr id="3" name="Content Placeholder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92" r="8177"/>
          <a:stretch/>
        </p:blipFill>
        <p:spPr>
          <a:xfrm>
            <a:off x="1882580" y="0"/>
            <a:ext cx="1331259" cy="5446059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20357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6992471" cy="5330584"/>
          </a:xfrm>
          <a:prstGeom prst="rect">
            <a:avLst/>
          </a:prstGeom>
        </p:spPr>
      </p:pic>
      <p:pic>
        <p:nvPicPr>
          <p:cNvPr id="3" name="Content Placeholder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92" r="8177"/>
          <a:stretch/>
        </p:blipFill>
        <p:spPr>
          <a:xfrm>
            <a:off x="3536575" y="0"/>
            <a:ext cx="1331259" cy="5446059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125179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6992471" cy="5330584"/>
          </a:xfrm>
          <a:prstGeom prst="rect">
            <a:avLst/>
          </a:prstGeom>
        </p:spPr>
      </p:pic>
      <p:pic>
        <p:nvPicPr>
          <p:cNvPr id="3" name="Content Placeholder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92" r="8177"/>
          <a:stretch/>
        </p:blipFill>
        <p:spPr>
          <a:xfrm>
            <a:off x="3536575" y="0"/>
            <a:ext cx="1331259" cy="5446059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56" r="29906"/>
          <a:stretch/>
        </p:blipFill>
        <p:spPr>
          <a:xfrm>
            <a:off x="5806353" y="0"/>
            <a:ext cx="1613648" cy="5446059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15965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6992471" cy="5330584"/>
          </a:xfrm>
          <a:prstGeom prst="rect">
            <a:avLst/>
          </a:prstGeom>
        </p:spPr>
      </p:pic>
      <p:pic>
        <p:nvPicPr>
          <p:cNvPr id="3" name="Content Placeholder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92" r="8177"/>
          <a:stretch/>
        </p:blipFill>
        <p:spPr>
          <a:xfrm>
            <a:off x="3536575" y="0"/>
            <a:ext cx="1331259" cy="5446059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56" r="29906"/>
          <a:stretch/>
        </p:blipFill>
        <p:spPr>
          <a:xfrm>
            <a:off x="4790363" y="0"/>
            <a:ext cx="1613648" cy="5446059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39180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</Words>
  <Application>Microsoft Office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Gail Horowitz</dc:creator>
  <cp:lastModifiedBy>Gail Horowitz</cp:lastModifiedBy>
  <cp:revision>18</cp:revision>
  <dcterms:created xsi:type="dcterms:W3CDTF">2016-06-09T19:39:59Z</dcterms:created>
  <dcterms:modified xsi:type="dcterms:W3CDTF">2016-06-10T18:11:20Z</dcterms:modified>
</cp:coreProperties>
</file>