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1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5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6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8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8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53561-4698-46AF-A422-60C9DA7428F0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1B88A-4136-4343-949E-089D8DDF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92471" cy="53305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96127" y="2143775"/>
            <a:ext cx="100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OXYGEN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9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92471" cy="5330584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92" r="8177"/>
          <a:stretch/>
        </p:blipFill>
        <p:spPr>
          <a:xfrm>
            <a:off x="0" y="0"/>
            <a:ext cx="1331259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396127" y="2143775"/>
            <a:ext cx="100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OXYGEN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5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92471" cy="5330584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92" r="8177"/>
          <a:stretch/>
        </p:blipFill>
        <p:spPr>
          <a:xfrm>
            <a:off x="1882580" y="0"/>
            <a:ext cx="1331259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20357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92471" cy="5330584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92" r="8177"/>
          <a:stretch/>
        </p:blipFill>
        <p:spPr>
          <a:xfrm>
            <a:off x="3536575" y="0"/>
            <a:ext cx="1331259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251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92471" cy="5330584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92" r="8177"/>
          <a:stretch/>
        </p:blipFill>
        <p:spPr>
          <a:xfrm>
            <a:off x="3536575" y="0"/>
            <a:ext cx="1331259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56" r="29906"/>
          <a:stretch/>
        </p:blipFill>
        <p:spPr>
          <a:xfrm>
            <a:off x="5806353" y="0"/>
            <a:ext cx="1613648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5965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92471" cy="5330584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92" r="8177"/>
          <a:stretch/>
        </p:blipFill>
        <p:spPr>
          <a:xfrm>
            <a:off x="3536575" y="0"/>
            <a:ext cx="1331259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56" r="29906"/>
          <a:stretch/>
        </p:blipFill>
        <p:spPr>
          <a:xfrm>
            <a:off x="4790363" y="0"/>
            <a:ext cx="1613648" cy="544605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9180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Horowitz</dc:creator>
  <cp:lastModifiedBy>Gail Horowitz</cp:lastModifiedBy>
  <cp:revision>18</cp:revision>
  <dcterms:created xsi:type="dcterms:W3CDTF">2016-06-09T19:39:59Z</dcterms:created>
  <dcterms:modified xsi:type="dcterms:W3CDTF">2016-06-10T18:11:20Z</dcterms:modified>
</cp:coreProperties>
</file>